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3" r:id="rId2"/>
    <p:sldMasterId id="2147483648" r:id="rId3"/>
    <p:sldMasterId id="2147483658" r:id="rId4"/>
    <p:sldMasterId id="2147483661" r:id="rId5"/>
    <p:sldMasterId id="2147483671" r:id="rId6"/>
  </p:sldMasterIdLst>
  <p:sldIdLst>
    <p:sldId id="263" r:id="rId7"/>
    <p:sldId id="264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116CA-179E-4F2A-8613-D637161C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47" y="1508404"/>
            <a:ext cx="8094036" cy="1679413"/>
          </a:xfrm>
        </p:spPr>
        <p:txBody>
          <a:bodyPr anchor="b">
            <a:normAutofit/>
          </a:bodyPr>
          <a:lstStyle>
            <a:lvl1pPr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949CD6-5BD7-4C84-9F1F-8FC433130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5347" y="3329979"/>
            <a:ext cx="8094036" cy="940018"/>
          </a:xfrm>
        </p:spPr>
        <p:txBody>
          <a:bodyPr/>
          <a:lstStyle>
            <a:lvl1pPr marL="0" indent="0">
              <a:buNone/>
              <a:defRPr sz="2200">
                <a:solidFill>
                  <a:srgbClr val="891C1D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34735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BE353-36B8-49DB-939A-43B3D04E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62843"/>
            <a:ext cx="8792361" cy="917627"/>
          </a:xfrm>
        </p:spPr>
        <p:txBody>
          <a:bodyPr>
            <a:normAutofit/>
          </a:bodyPr>
          <a:lstStyle>
            <a:lvl1pPr>
              <a:defRPr sz="36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D82B5-E4C8-4612-8F92-F53552E62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6304"/>
            <a:ext cx="4706923" cy="4160939"/>
          </a:xfrm>
        </p:spPr>
        <p:txBody>
          <a:bodyPr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Thin" panose="00000300000000000000" pitchFamily="2" charset="0"/>
                <a:cs typeface="Poppins Thin" panose="000003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913C8F-CDCB-4C22-97B3-FBD33A42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7736" y="2206303"/>
            <a:ext cx="3942825" cy="4160941"/>
          </a:xfrm>
        </p:spPr>
        <p:txBody>
          <a:bodyPr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Thin" panose="00000300000000000000" pitchFamily="2" charset="0"/>
                <a:cs typeface="Poppins Thin" panose="000003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30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F3A8DA-6388-41A4-995C-882648BE9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3181"/>
            <a:ext cx="4371873" cy="50921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2FE4C5-58D1-49C4-ADB9-2AF8AF0F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33182"/>
            <a:ext cx="3932237" cy="5092116"/>
          </a:xfrm>
        </p:spPr>
        <p:txBody>
          <a:bodyPr/>
          <a:lstStyle>
            <a:lvl1pPr marL="0" indent="0">
              <a:buNone/>
              <a:defRPr sz="16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776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26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2EABD-18FB-4668-875A-FC7E7594D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Portadilla principal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7FEB9-6CD4-41E3-8F57-61299BCAD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237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DE2A6-7559-482D-AC57-7DE40E26E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1274" y="1293962"/>
            <a:ext cx="9144000" cy="12939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891C1D"/>
                </a:solidFill>
              </a:defRPr>
            </a:lvl1pPr>
          </a:lstStyle>
          <a:p>
            <a:r>
              <a:rPr lang="es-ES" dirty="0"/>
              <a:t>Portadilla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92E5AB-74D2-4D46-B81D-05BC695665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1274" y="2907102"/>
            <a:ext cx="9144000" cy="23506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CO" dirty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7F18DE4-408C-45A1-BA09-1C79AFC0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91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9F7DE-02A9-4C6F-90BC-66215EC5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91C1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4C30-81F2-4972-86B8-1787F6BC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EF90813-254A-4CC6-9B42-E48E24C9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74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655F2-6B3A-4A57-A6F9-F0875181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75" y="1332692"/>
            <a:ext cx="9194321" cy="979188"/>
          </a:xfrm>
        </p:spPr>
        <p:txBody>
          <a:bodyPr/>
          <a:lstStyle>
            <a:lvl1pPr>
              <a:defRPr>
                <a:solidFill>
                  <a:srgbClr val="891C1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4A7DD0-9B65-4BFE-83E3-5403202A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274" y="2491267"/>
            <a:ext cx="4399473" cy="368569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5DA039-4DC9-4F91-A587-13BB76E8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8038" y="2491264"/>
            <a:ext cx="4547558" cy="3685697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919DE2E-803E-4D68-9C72-D4728715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45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7106C-71F2-4402-AA67-B938E1C3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307" y="1317072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891C1D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63CDA9-8FC5-439A-82ED-B413F9C14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968" y="1317071"/>
            <a:ext cx="5108896" cy="47397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F5310C-5DA0-4ED9-893C-5443BFE9B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5307" y="3048509"/>
            <a:ext cx="3932237" cy="3008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C3A815E-52C3-45E0-BF3F-8A122EE3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549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0B68C-E022-4D0E-A7B5-EF7BADF2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3632" y="1122363"/>
            <a:ext cx="955506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Portadilla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974529-427B-4D3F-A1F3-307F61A82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3631" y="3602038"/>
            <a:ext cx="9555061" cy="1655762"/>
          </a:xfrm>
        </p:spPr>
        <p:txBody>
          <a:bodyPr/>
          <a:lstStyle>
            <a:lvl1pPr marL="0" indent="0" algn="ctr">
              <a:buNone/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CO" dirty="0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0F54486-1D22-47A0-B4B5-5829C07B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744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A32D3-8670-40E5-B5A1-42BF0E41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84" y="876854"/>
            <a:ext cx="10083568" cy="109455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F243E9-8479-4362-B6E0-EB8CA34D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84" y="2214693"/>
            <a:ext cx="10159069" cy="4009938"/>
          </a:xfrm>
        </p:spPr>
        <p:txBody>
          <a:bodyPr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defRPr>
                <a:latin typeface="Poppins Medium" panose="00000600000000000000" pitchFamily="2" charset="0"/>
                <a:cs typeface="Poppins Medium" panose="00000600000000000000" pitchFamily="2" charset="0"/>
              </a:defRPr>
            </a:lvl2pPr>
            <a:lvl3pPr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>
              <a:defRPr>
                <a:latin typeface="Poppins Light" panose="00000400000000000000" pitchFamily="2" charset="0"/>
                <a:cs typeface="Poppins Light" panose="00000400000000000000" pitchFamily="2" charset="0"/>
              </a:defRPr>
            </a:lvl4pPr>
            <a:lvl5pPr>
              <a:defRPr sz="1600">
                <a:latin typeface="Poppins Thin" panose="00000300000000000000" pitchFamily="2" charset="0"/>
                <a:cs typeface="Poppins Thin" panose="000003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AAC37A4-0F1C-4995-A0AE-A3D8C853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7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EF3BE-D37E-447C-ADEB-CFD67E7ED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8792361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447F2F-8AA7-49A7-A15E-BE28CB4E5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8792361" cy="1655762"/>
          </a:xfrm>
        </p:spPr>
        <p:txBody>
          <a:bodyPr/>
          <a:lstStyle>
            <a:lvl1pPr marL="0" indent="0" algn="ctr">
              <a:buNone/>
              <a:defRPr sz="24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774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774017-D237-4E20-8138-76ADD0FF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6EC8C7-E3C1-414B-A27E-7152EC45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FC629-5D8D-4D33-AFD6-7378564E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F57C-407B-4FAE-B2AA-534441C00BAC}" type="datetimeFigureOut">
              <a:rPr lang="es-CO" smtClean="0"/>
              <a:t>13/07/2023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74DB13-5368-42B8-A6AC-3059747DB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74D95D-6002-4254-B95F-1E3AB459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3228-257A-4DB2-9A19-27604E02327D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5D3897-6FE8-4F83-B4F4-2C5302EBD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CBB0AC-B9DD-4B5F-8F61-B439B60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37A88E-701E-4D08-A4E7-D77EDFC4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BC64C4-6FDF-4FCC-BF9B-B06FB8561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46B9-972A-4447-AC3B-2672547DDF40}" type="datetimeFigureOut">
              <a:rPr lang="es-CO" smtClean="0"/>
              <a:t>13/07/2023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DBFF5-23FE-4440-9DC0-C271836C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EAC04-C7C1-49A1-8CC4-D38822BC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7CE7-71C2-4258-A8B1-EABDC7E2E75F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387CEF-FAB3-4A36-829C-EB7FBEC93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AE0993-7079-41C8-B6F9-BCE2661F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329" y="1332691"/>
            <a:ext cx="9253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E2B81-462F-40F9-818C-B49039D8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329" y="2794958"/>
            <a:ext cx="9253267" cy="334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A79CD9-FCF1-4CE5-B3B8-06FBDFF2D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1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00000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regular" panose="00000500000000000000" pitchFamily="2" charset="0"/>
          <a:ea typeface="+mn-ea"/>
          <a:cs typeface="Poppins regular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 Thin" panose="00000300000000000000" pitchFamily="2" charset="0"/>
          <a:ea typeface="+mn-ea"/>
          <a:cs typeface="Poppins Thin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DEF9C6-2EB3-4D83-B3A2-C3EB797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8ACB84-48DA-4A0F-B028-E7680C70D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160D5-F334-4F40-B0C8-901329B63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E2FC-2679-4F3C-960D-633A54ECA669}" type="datetimeFigureOut">
              <a:rPr lang="es-CO" smtClean="0"/>
              <a:t>13/07/2023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F9A98-A24B-479B-A8EF-D80E23734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086BD-BF54-414B-B968-63464BA87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02D-2419-4486-A6A2-D8D4110803A6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DB8374-ADB4-4F09-906A-9C3B6E1D5E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FB91C7-BAC0-4B30-8216-42CBC6A1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14DC6-B03C-45A6-9EBA-4B11BF797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E0D2A-237F-4788-B434-04CD9B4F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A6EC-7ED7-4756-9760-8DA5C88A9951}" type="datetimeFigureOut">
              <a:rPr lang="es-CO" smtClean="0"/>
              <a:t>13/07/2023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959BA-758E-4061-81EF-899B43D44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8A5062-BB6F-4869-8E93-1811D3716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ADE6-E812-4F3E-8D7A-8F5CE10F37C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6F9F2F-3A92-48DF-8636-55797EE2FB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D85BC7-AF13-4300-9626-8E2AF5A2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852356-2791-43BE-B1BB-B1E74F75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9F193-0F3B-452C-AB96-19EF99C6C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EFDC-5192-4789-90F7-91D28D719AD2}" type="datetimeFigureOut">
              <a:rPr lang="es-CO" smtClean="0"/>
              <a:t>13/07/2023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0E802-C9E0-4E67-82C2-E1B81E87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1FADCD-AD16-47FC-8CE7-C6C219A6F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461E-8988-49B9-9478-9DAF18C64001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6C433E3-FFE1-40F7-84AE-13A511EB5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BDCB3A-2408-48BA-A65E-28C3165B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B80260-8DC4-4326-8FD0-9530F8F4F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845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D4091C-D973-41BA-BCAD-CB4FFD6E4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1B8997E-35EB-49F0-8C14-DA5F382EC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3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942ED-0BF8-47B2-AC23-F79AD068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8CA0C-9D5B-4D3F-90BF-32C4743E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7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C2E6A1-1A4B-4E8D-BC45-A46F03738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E0FD003-3667-4E57-AD18-ABB9461B5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67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9E1806-E963-4FE5-9C9A-124A7227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1656F9-C31E-4A66-927F-74E28658A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C84901-8C3D-4A0E-82BB-57B11E40FE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14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59538"/>
      </p:ext>
    </p:extLst>
  </p:cSld>
  <p:clrMapOvr>
    <a:masterClrMapping/>
  </p:clrMapOvr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Poppins Light</vt:lpstr>
      <vt:lpstr>Poppins Medium</vt:lpstr>
      <vt:lpstr>Poppins regular</vt:lpstr>
      <vt:lpstr>Poppins SemiBold</vt:lpstr>
      <vt:lpstr>Poppins Thin</vt:lpstr>
      <vt:lpstr>3_Diseño personalizado</vt:lpstr>
      <vt:lpstr>4_Diseño personalizado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Enciso</dc:creator>
  <cp:lastModifiedBy>Andrés Enciso</cp:lastModifiedBy>
  <cp:revision>8</cp:revision>
  <dcterms:created xsi:type="dcterms:W3CDTF">2023-03-21T04:05:26Z</dcterms:created>
  <dcterms:modified xsi:type="dcterms:W3CDTF">2023-07-13T18:09:30Z</dcterms:modified>
</cp:coreProperties>
</file>