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7" r:id="rId2"/>
    <p:sldMasterId id="2147483683" r:id="rId3"/>
    <p:sldMasterId id="2147483691" r:id="rId4"/>
    <p:sldMasterId id="2147483671" r:id="rId5"/>
  </p:sldMasterIdLst>
  <p:sldIdLst>
    <p:sldId id="263" r:id="rId6"/>
    <p:sldId id="264" r:id="rId7"/>
    <p:sldId id="258" r:id="rId8"/>
    <p:sldId id="266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116CA-179E-4F2A-8613-D637161CB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0646" y="1650566"/>
            <a:ext cx="4853037" cy="2829155"/>
          </a:xfrm>
        </p:spPr>
        <p:txBody>
          <a:bodyPr anchor="b">
            <a:normAutofit/>
          </a:bodyPr>
          <a:lstStyle>
            <a:lvl1pPr>
              <a:defRPr sz="48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949CD6-5BD7-4C84-9F1F-8FC4331309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30646" y="5207433"/>
            <a:ext cx="4853037" cy="1117865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Autor</a:t>
            </a:r>
          </a:p>
        </p:txBody>
      </p:sp>
    </p:spTree>
    <p:extLst>
      <p:ext uri="{BB962C8B-B14F-4D97-AF65-F5344CB8AC3E}">
        <p14:creationId xmlns:p14="http://schemas.microsoft.com/office/powerpoint/2010/main" val="234735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C74EE4B-C9A3-4D67-BEA1-BEA56281D7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820" y="5597985"/>
            <a:ext cx="11244043" cy="9705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Información portadilla</a:t>
            </a:r>
            <a:endParaRPr lang="es-CO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B0D7AD6-92E9-44FE-9D1F-5D95186A07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9013" y="947955"/>
            <a:ext cx="5788403" cy="261736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161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2EABD-18FB-4668-875A-FC7E7594D7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063" y="1944484"/>
            <a:ext cx="10704353" cy="84905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91C1D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27FEB9-6CD4-41E3-8F57-61299BCADB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063" y="3162650"/>
            <a:ext cx="10704353" cy="2917271"/>
          </a:xfrm>
        </p:spPr>
        <p:txBody>
          <a:bodyPr/>
          <a:lstStyle>
            <a:lvl1pPr marL="0" indent="0" algn="just">
              <a:buNone/>
              <a:defRPr sz="2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Información</a:t>
            </a:r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875AD9-FFF7-4E57-BC8B-A2155D14A99C}"/>
              </a:ext>
            </a:extLst>
          </p:cNvPr>
          <p:cNvSpPr txBox="1"/>
          <p:nvPr userDrawn="1"/>
        </p:nvSpPr>
        <p:spPr>
          <a:xfrm>
            <a:off x="0" y="629174"/>
            <a:ext cx="59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9E190F-44BA-479E-8E6A-3273DF7B7282}" type="slidenum">
              <a:rPr lang="es-CO" sz="12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s-CO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7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B4C30-81F2-4972-86B8-1787F6BC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770078"/>
            <a:ext cx="4387442" cy="446527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0EF90813-254A-4CC6-9B42-E48E24C9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84E441-E27D-42A9-BBC5-D389610C674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19956" y="1770079"/>
            <a:ext cx="6065318" cy="4420996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Información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C9A910-16C7-46B7-957F-021D06E82A4A}"/>
              </a:ext>
            </a:extLst>
          </p:cNvPr>
          <p:cNvSpPr txBox="1"/>
          <p:nvPr userDrawn="1"/>
        </p:nvSpPr>
        <p:spPr>
          <a:xfrm>
            <a:off x="0" y="629174"/>
            <a:ext cx="59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9E190F-44BA-479E-8E6A-3273DF7B7282}" type="slidenum">
              <a:rPr lang="es-CO" sz="12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s-CO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655F2-6B3A-4A57-A6F9-F08751818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538" y="1510018"/>
            <a:ext cx="11394059" cy="801862"/>
          </a:xfrm>
        </p:spPr>
        <p:txBody>
          <a:bodyPr/>
          <a:lstStyle>
            <a:lvl1pPr algn="ctr">
              <a:defRPr>
                <a:solidFill>
                  <a:srgbClr val="891C1D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4A7DD0-9B65-4BFE-83E3-5403202A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538" y="2491267"/>
            <a:ext cx="4399473" cy="3685696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5DA039-4DC9-4F91-A587-13BB76E83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7212" y="2491264"/>
            <a:ext cx="6358384" cy="3685697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1919DE2E-803E-4D68-9C72-D4728715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077" y="6465408"/>
            <a:ext cx="931177" cy="296120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891C1D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fld id="{F75C7682-1EC4-421A-941B-EFD3F8A77327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31F92B7-6A41-4538-83BC-FC127F8EFB3D}"/>
              </a:ext>
            </a:extLst>
          </p:cNvPr>
          <p:cNvSpPr txBox="1"/>
          <p:nvPr userDrawn="1"/>
        </p:nvSpPr>
        <p:spPr>
          <a:xfrm>
            <a:off x="0" y="629174"/>
            <a:ext cx="59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9E190F-44BA-479E-8E6A-3273DF7B7282}" type="slidenum">
              <a:rPr lang="es-CO" sz="12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s-CO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252AA-085E-4FA2-B2B2-25F8A79D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8E7B-195D-4810-A98E-F7BED6A8A933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CB7B4B-59F7-47C0-9C80-7C5E6B6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0B1E3-879E-47B6-BF85-C18B40BA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4791-BBF3-49DD-A30D-97D7F2C18536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729861F-AC3E-4B23-A5CC-0DDAEA320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782" y="1770078"/>
            <a:ext cx="4387442" cy="4465278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EC94681-CE4E-4BBA-825A-F10E529DFA3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519956" y="1770079"/>
            <a:ext cx="6065318" cy="4420996"/>
          </a:xfrm>
        </p:spPr>
        <p:txBody>
          <a:bodyPr/>
          <a:lstStyle>
            <a:lvl1pPr marL="0" indent="0" algn="ctr">
              <a:buNone/>
              <a:defRPr sz="2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Información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BFE7F9-782A-4F64-A54B-64115A1ACCEE}"/>
              </a:ext>
            </a:extLst>
          </p:cNvPr>
          <p:cNvSpPr txBox="1"/>
          <p:nvPr userDrawn="1"/>
        </p:nvSpPr>
        <p:spPr>
          <a:xfrm>
            <a:off x="0" y="629174"/>
            <a:ext cx="59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9E190F-44BA-479E-8E6A-3273DF7B7282}" type="slidenum">
              <a:rPr lang="es-CO" sz="12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s-CO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8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7D91B6-4817-4CBA-962A-D1F61ABE5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8E7B-195D-4810-A98E-F7BED6A8A933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06C6ED-6B64-4FE8-B65F-DB394632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15FEF7-602C-4C00-B742-59D79BED3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04791-BBF3-49DD-A30D-97D7F2C18536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2522926-DA9F-431C-A59D-97D3904AEC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9956" y="1293962"/>
            <a:ext cx="6065317" cy="129396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891C1D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es-ES" dirty="0"/>
              <a:t>Título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8C27351-8EBB-44AD-81E8-571252717B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19956" y="2907101"/>
            <a:ext cx="6065318" cy="3283973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Información</a:t>
            </a:r>
            <a:endParaRPr lang="es-CO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00D70CF-5480-4FF4-86DC-9DBBEC2F61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94283" y="2505378"/>
            <a:ext cx="4253218" cy="3685696"/>
          </a:xfr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2ECA91-B6E5-48A3-9718-9635C3A37BB5}"/>
              </a:ext>
            </a:extLst>
          </p:cNvPr>
          <p:cNvSpPr txBox="1"/>
          <p:nvPr userDrawn="1"/>
        </p:nvSpPr>
        <p:spPr>
          <a:xfrm>
            <a:off x="0" y="629174"/>
            <a:ext cx="595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49E190F-44BA-479E-8E6A-3273DF7B7282}" type="slidenum">
              <a:rPr lang="es-CO" sz="12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/>
              <a:t>‹Nº›</a:t>
            </a:fld>
            <a:endParaRPr lang="es-CO" sz="18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06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26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774017-D237-4E20-8138-76ADD0FF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6EC8C7-E3C1-414B-A27E-7152EC45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FC629-5D8D-4D33-AFD6-7378564EC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AF57C-407B-4FAE-B2AA-534441C00BAC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74DB13-5368-42B8-A6AC-3059747DB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74D95D-6002-4254-B95F-1E3AB459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63228-257A-4DB2-9A19-27604E02327D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C4B659-1B06-4F52-0355-07E389DBD3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1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F62B4B-98CC-4EA6-A16C-DED45FC4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05EB53-B4C4-4A23-9621-741E335F8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DCDD45-5241-4760-9E29-AC8C088E8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C181-A94B-46E5-851F-A0E7B3BA1860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46D72E-7ADC-4997-8D42-DE9D1FD17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8070E-DC80-497A-86F1-073BF173F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E190F-44BA-479E-8E6A-3273DF7B7282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BBB977-2286-4F23-92DD-0A80E7DD77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CBB0AC-B9DD-4B5F-8F61-B439B60A1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37A88E-701E-4D08-A4E7-D77EDFC4C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BC64C4-6FDF-4FCC-BF9B-B06FB8561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C46B9-972A-4447-AC3B-2672547DDF40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DBFF5-23FE-4440-9DC0-C271836C7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8EAC04-C7C1-49A1-8CC4-D38822BC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F7CE7-71C2-4258-A8B1-EABDC7E2E75F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8AAEE5-4C7D-49C3-8CC9-E7744C3941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0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6E16B1-EBAA-4A68-8CAF-453D162A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13820B-7AB9-4B49-ADD4-321DD5BB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19FE21-132F-41AB-9FC1-19DC500A8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88E7B-195D-4810-A98E-F7BED6A8A933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06B0F-74BC-4C41-AA0F-B4E435C61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F1C8F-357A-4342-B21B-AB40C0862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04791-BBF3-49DD-A30D-97D7F2C18536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024C749-C9D2-468D-8A19-F151B4930C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D85BC7-AF13-4300-9626-8E2AF5A20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852356-2791-43BE-B1BB-B1E74F75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F9F193-0F3B-452C-AB96-19EF99C6C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EFDC-5192-4789-90F7-91D28D719AD2}" type="datetimeFigureOut">
              <a:rPr lang="es-CO" smtClean="0"/>
              <a:t>11/06/2024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0E802-C9E0-4E67-82C2-E1B81E875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1FADCD-AD16-47FC-8CE7-C6C219A6F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2461E-8988-49B9-9478-9DAF18C64001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EE58617-3E2A-812F-527B-28F09D50C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0BDCB3A-2408-48BA-A65E-28C3165B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B80260-8DC4-4326-8FD0-9530F8F4F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845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61B8997E-35EB-49F0-8C14-DA5F382EC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8D4091C-D973-41BA-BCAD-CB4FFD6E48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Título portadilla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03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F3309A8-D1E9-4326-8DFC-1CDCDFCB41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9B2EDB10-1C62-4CBA-AB9F-E24FD621C8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574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F9CCEC6-89F2-48FC-8A56-988531299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D0CE134-D4A9-424C-A270-31A8CA4CB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54ABFA6-22E9-4154-98CD-0FF21FBF4E3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908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559538"/>
      </p:ext>
    </p:extLst>
  </p:cSld>
  <p:clrMapOvr>
    <a:masterClrMapping/>
  </p:clrMapOvr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ortadill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form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Light</vt:lpstr>
      <vt:lpstr>Poppins Medium</vt:lpstr>
      <vt:lpstr>Poppins SemiBold</vt:lpstr>
      <vt:lpstr>Portada</vt:lpstr>
      <vt:lpstr>Portadillas</vt:lpstr>
      <vt:lpstr>Información</vt:lpstr>
      <vt:lpstr>Diseño personalizado</vt:lpstr>
      <vt:lpstr>2_Diseño personalizado</vt:lpstr>
      <vt:lpstr>Presentación de PowerPoint</vt:lpstr>
      <vt:lpstr>Título portadilla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Enciso</dc:creator>
  <cp:lastModifiedBy>Andrés Enciso</cp:lastModifiedBy>
  <cp:revision>15</cp:revision>
  <dcterms:created xsi:type="dcterms:W3CDTF">2023-03-21T04:05:26Z</dcterms:created>
  <dcterms:modified xsi:type="dcterms:W3CDTF">2024-06-11T18:25:13Z</dcterms:modified>
</cp:coreProperties>
</file>